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89" r:id="rId2"/>
    <p:sldId id="276" r:id="rId3"/>
    <p:sldId id="285" r:id="rId4"/>
    <p:sldId id="290" r:id="rId5"/>
    <p:sldId id="286" r:id="rId6"/>
    <p:sldId id="293" r:id="rId7"/>
    <p:sldId id="271" r:id="rId8"/>
    <p:sldId id="272" r:id="rId9"/>
    <p:sldId id="281" r:id="rId10"/>
    <p:sldId id="273" r:id="rId11"/>
    <p:sldId id="284" r:id="rId12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289"/>
            <p14:sldId id="276"/>
            <p14:sldId id="285"/>
            <p14:sldId id="290"/>
            <p14:sldId id="286"/>
            <p14:sldId id="293"/>
          </p14:sldIdLst>
        </p14:section>
        <p14:section name="Untitled Section" id="{D57258EA-FEF7-4B32-A45A-656DA101D383}">
          <p14:sldIdLst>
            <p14:sldId id="271"/>
            <p14:sldId id="272"/>
            <p14:sldId id="281"/>
            <p14:sldId id="273"/>
            <p14:sldId id="284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FE22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560" autoAdjust="0"/>
  </p:normalViewPr>
  <p:slideViewPr>
    <p:cSldViewPr>
      <p:cViewPr>
        <p:scale>
          <a:sx n="70" d="100"/>
          <a:sy n="70" d="100"/>
        </p:scale>
        <p:origin x="-1164" y="-9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Administrator\Downloads\—Pngtree—vector orange flower pattern texture_177501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24" y="20022"/>
            <a:ext cx="9144000" cy="683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4375"/>
            <a:ext cx="9144000" cy="571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85800" y="914400"/>
            <a:ext cx="7848600" cy="1898743"/>
          </a:xfrm>
          <a:prstGeom prst="rect">
            <a:avLst/>
          </a:prstGeom>
        </p:spPr>
        <p:txBody>
          <a:bodyPr wrap="square">
            <a:prstTxWarp prst="textInflat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CHỦ ĐỀ : GIA  ĐÌNH  NHỎ   </a:t>
            </a:r>
            <a:endParaRPr lang="vi-VN" sz="24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iCiel Soup of Justice" pitchFamily="2" charset="-93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000" y="3194144"/>
            <a:ext cx="7848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cap="all" dirty="0" err="1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Bài</a:t>
            </a:r>
            <a:r>
              <a:rPr lang="en-US" sz="3600" cap="all" dirty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600" cap="all" dirty="0" smtClean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1 :  CON   MÈO   TINH   NGHỊCH </a:t>
            </a:r>
          </a:p>
          <a:p>
            <a:pPr algn="ctr"/>
            <a:r>
              <a:rPr lang="en-US" sz="3600" i="1" cap="all" dirty="0" smtClean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(  </a:t>
            </a:r>
            <a:r>
              <a:rPr lang="en-US" sz="3600" i="1" cap="all" dirty="0" err="1" smtClean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tiết</a:t>
            </a:r>
            <a:r>
              <a:rPr lang="en-US" sz="3600" i="1" cap="all" dirty="0" smtClean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  1 +2  )</a:t>
            </a:r>
            <a:endParaRPr lang="vi-VN" sz="3600" i="1" cap="all" dirty="0">
              <a:ln w="90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schemeClr val="tx1">
                    <a:lumMod val="85000"/>
                    <a:lumOff val="1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iCiel Pony" pitchFamily="2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00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1536680"/>
            <a:ext cx="178766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Tổng</a:t>
            </a:r>
            <a:endParaRPr lang="en-US" sz="5400" dirty="0" smtClean="0">
              <a:solidFill>
                <a:schemeClr val="bg2">
                  <a:lumMod val="25000"/>
                </a:schemeClr>
              </a:solidFill>
              <a:latin typeface="iCiel Soup of Justice" pitchFamily="2" charset="-93"/>
            </a:endParaRPr>
          </a:p>
          <a:p>
            <a:r>
              <a:rPr lang="en-US" sz="5400" dirty="0" err="1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kết</a:t>
            </a:r>
            <a:r>
              <a:rPr lang="en-US" sz="5400" dirty="0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 </a:t>
            </a:r>
          </a:p>
          <a:p>
            <a:r>
              <a:rPr lang="en-US" sz="5400" dirty="0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BÀI</a:t>
            </a:r>
          </a:p>
          <a:p>
            <a:r>
              <a:rPr lang="en-US" sz="5400" dirty="0" err="1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học</a:t>
            </a:r>
            <a:r>
              <a:rPr lang="en-US" sz="5400" dirty="0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 </a:t>
            </a:r>
            <a:endParaRPr lang="vi-VN" sz="5400" dirty="0">
              <a:solidFill>
                <a:schemeClr val="bg2">
                  <a:lumMod val="25000"/>
                </a:schemeClr>
              </a:solidFill>
              <a:latin typeface="iCiel Soup of Justice" pitchFamily="2" charset="-9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57200"/>
            <a:ext cx="5943600" cy="543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7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80772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28600" y="76200"/>
            <a:ext cx="837440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iCiel Soup of Justice" pitchFamily="2" charset="-93"/>
              </a:rPr>
              <a:t>         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quý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thầy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cô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endParaRPr lang="en-US" sz="3600" dirty="0" smtClean="0">
              <a:solidFill>
                <a:srgbClr val="FF0000"/>
              </a:solidFill>
              <a:latin typeface="iCiel Soup of Justice" pitchFamily="2" charset="-93"/>
            </a:endParaRPr>
          </a:p>
          <a:p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  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luôn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mạnh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khỏe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hạnh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phúc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</a:p>
          <a:p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các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bạn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HS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chăm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ngoan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học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giỏi</a:t>
            </a:r>
            <a:endParaRPr lang="en-US" sz="3600" dirty="0" smtClean="0">
              <a:solidFill>
                <a:srgbClr val="FF0000"/>
              </a:solidFill>
              <a:latin typeface="iCiel Soup of Justice" pitchFamily="2" charset="-93"/>
            </a:endParaRPr>
          </a:p>
          <a:p>
            <a:endParaRPr lang="vi-VN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91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14376" y="381000"/>
            <a:ext cx="54473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E:\GIAO AN\SGV lop 2\sgv chân trời sáng tạo lớp 2\hình minh họa giáo án\7\httpsmedia.bibomar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202" y="1059534"/>
            <a:ext cx="4912798" cy="396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GIAO AN\SGV lop 2\sgv chân trời sáng tạo lớp 2\hình minh họa giáo án\7\c9c037858d82b324d960cca87c58bdd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9678">
            <a:off x="1945267" y="3897508"/>
            <a:ext cx="6153150" cy="231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46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457200" y="234286"/>
            <a:ext cx="8001000" cy="830997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None/>
            </a:pP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trụ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, tam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)</a:t>
            </a:r>
            <a:endParaRPr lang="vi-VN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GIAO AN\SGV lop 2\sgv chân trời sáng tạo lớp 2\hình minh họa giáo án\7\ddfdgg - Cop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86" y="2209800"/>
            <a:ext cx="4454114" cy="463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GIAO AN\SGV lop 2\sgv chân trời sáng tạo lớp 2\hình minh họa giáo án\7\fgfdhgf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34146"/>
            <a:ext cx="6096000" cy="72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GIAO AN\SGV lop 2\sgv chân trời sáng tạo lớp 2\hình minh họa giáo án\7\cxzczx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1981200"/>
            <a:ext cx="3810000" cy="140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GIAO AN\SGV lop 2\sgv chân trời sáng tạo lớp 2\hình minh họa giáo án\7\hbvb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276600"/>
            <a:ext cx="3733800" cy="210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GIAO AN\SGV lop 2\sgv chân trời sáng tạo lớp 2\hình minh họa giáo án\7\cbvc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410200"/>
            <a:ext cx="4622481" cy="100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86096" y="6305490"/>
            <a:ext cx="14863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trụ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8886" y="4150850"/>
            <a:ext cx="11737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tròn</a:t>
            </a:r>
            <a:endParaRPr lang="vi-VN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19800" y="3181290"/>
            <a:ext cx="16995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19800" y="5181600"/>
            <a:ext cx="1672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trụ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48400" y="1504890"/>
            <a:ext cx="14863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trụ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20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51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14400" y="228600"/>
            <a:ext cx="7086600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57822" y="757535"/>
            <a:ext cx="5995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dirty="0">
              <a:solidFill>
                <a:srgbClr val="EEECE1">
                  <a:lumMod val="2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E:\GIAO AN\SGV lop 2\sgv chân trời sáng tạo lớp 2\hình minh họa giáo án\7\nvncv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071991"/>
            <a:ext cx="3657600" cy="30575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E:\GIAO AN\SGV lop 2\sgv chân trời sáng tạo lớp 2\hình minh họa giáo án\7\Cap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4648200" cy="2514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E:\GIAO AN\SGV lop 2\sgv chân trời sáng tạo lớp 2\hình minh họa giáo án\7\v ncv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85" y="4267200"/>
            <a:ext cx="2873315" cy="23893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6437373" y="2401977"/>
            <a:ext cx="1146054" cy="42419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chemeClr val="tx1"/>
                </a:solidFill>
              </a:rPr>
              <a:t>Bước 3</a:t>
            </a:r>
            <a:endParaRPr lang="vi-VN" b="1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57200" y="1633210"/>
            <a:ext cx="1158903" cy="42419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chemeClr val="tx1"/>
                </a:solidFill>
              </a:rPr>
              <a:t>Bước 1</a:t>
            </a:r>
            <a:endParaRPr lang="vi-VN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52500" y="4343400"/>
            <a:ext cx="1104900" cy="42419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chemeClr val="tx1"/>
                </a:solidFill>
              </a:rPr>
              <a:t>Bước 2</a:t>
            </a:r>
            <a:endParaRPr lang="vi-VN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43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1600" y="1217474"/>
            <a:ext cx="3352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Các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bài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 </a:t>
            </a:r>
          </a:p>
          <a:p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      </a:t>
            </a:r>
            <a:r>
              <a:rPr lang="en-US" sz="3600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nặn </a:t>
            </a:r>
            <a:endParaRPr lang="en-US" sz="3600" dirty="0" smtClean="0">
              <a:solidFill>
                <a:schemeClr val="bg2">
                  <a:lumMod val="25000"/>
                </a:schemeClr>
              </a:solidFill>
              <a:latin typeface="iCiel Pony" pitchFamily="2" charset="-93"/>
              <a:cs typeface="Times New Roman" pitchFamily="18" charset="0"/>
            </a:endParaRPr>
          </a:p>
          <a:p>
            <a:r>
              <a:rPr lang="en-US" sz="3600" dirty="0" err="1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tham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khảo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 </a:t>
            </a:r>
            <a:endParaRPr lang="vi-VN" sz="3600" dirty="0">
              <a:solidFill>
                <a:schemeClr val="bg2">
                  <a:lumMod val="25000"/>
                </a:schemeClr>
              </a:solidFill>
              <a:latin typeface="iCiel Pony" pitchFamily="2" charset="-93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2154">
            <a:off x="6921027" y="345412"/>
            <a:ext cx="1801361" cy="1801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E:\GIAO AN\SGV lop 2\sgv chân trời sáng tạo lớp 2\hình minh họa giáo án\7\jhj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66680"/>
            <a:ext cx="4329458" cy="3619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GIAO AN\SGV lop 2\sgv chân trời sáng tạo lớp 2\hình minh họa giáo án\7\mfhv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86200"/>
            <a:ext cx="3429000" cy="2636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4" descr="E:\GIAO AN\SGV lop 2\sgv chân trời sáng tạo lớp 2\hình minh họa giáo án\7\fgfh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200400"/>
            <a:ext cx="4904063" cy="332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11864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7567">
            <a:off x="4204280" y="605388"/>
            <a:ext cx="1487893" cy="1506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E:\GIAO AN\SGV lop 2\sgv chân trời sáng tạo lớp 2\hình minh họa giáo án\7\38c595147ee4a26fd0237cc996a38c3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546" y="285750"/>
            <a:ext cx="5742420" cy="657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GIAO AN\SGV lop 2\sgv chân trời sáng tạo lớp 2\hình minh họa giáo án\7\maxresdefaul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94236"/>
            <a:ext cx="3276600" cy="3135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GIAO AN\SGV lop 2\sgv chân trời sáng tạo lớp 2\hình minh họa giáo án\7\hqdefaul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01494"/>
            <a:ext cx="2667000" cy="3039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7798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10478" y="838200"/>
            <a:ext cx="73715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19200" y="1295400"/>
            <a:ext cx="472440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78" y="1905000"/>
            <a:ext cx="7480646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52600" y="314980"/>
            <a:ext cx="6172200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40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22612" y="457200"/>
            <a:ext cx="6324600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 :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986" y="2590800"/>
            <a:ext cx="6629400" cy="39918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56218" y="1219200"/>
            <a:ext cx="4896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- </a:t>
            </a:r>
            <a:r>
              <a:rPr lang="en-US" sz="2800" dirty="0" err="1" smtClean="0"/>
              <a:t>Trưng</a:t>
            </a:r>
            <a:r>
              <a:rPr lang="en-US" sz="2800" dirty="0" smtClean="0"/>
              <a:t> </a:t>
            </a:r>
            <a:r>
              <a:rPr lang="en-US" sz="2800" dirty="0" err="1" smtClean="0"/>
              <a:t>bày</a:t>
            </a:r>
            <a:r>
              <a:rPr lang="en-US" sz="2800" dirty="0" smtClean="0"/>
              <a:t> </a:t>
            </a:r>
            <a:r>
              <a:rPr lang="en-US" sz="2800" dirty="0" err="1" smtClean="0"/>
              <a:t>sản</a:t>
            </a:r>
            <a:r>
              <a:rPr lang="en-US" sz="2800" dirty="0" smtClean="0"/>
              <a:t> </a:t>
            </a:r>
            <a:r>
              <a:rPr lang="en-US" sz="2800" dirty="0" err="1" smtClean="0"/>
              <a:t>phẩm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chia </a:t>
            </a:r>
            <a:r>
              <a:rPr lang="en-US" sz="2800" dirty="0" err="1" smtClean="0"/>
              <a:t>sẻ</a:t>
            </a:r>
            <a:r>
              <a:rPr lang="en-US" sz="2800" dirty="0" smtClean="0"/>
              <a:t> 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245556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4788" y="228600"/>
            <a:ext cx="7318612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 :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92575" y="848380"/>
            <a:ext cx="6841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050" name="Picture 2" descr="E:\GIAO AN\SGV lop 2\sgv chân trời sáng tạo lớp 2\hình minh họa giáo án\7\jjjjj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575" y="3657600"/>
            <a:ext cx="3635824" cy="2971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GIAO AN\SGV lop 2\sgv chân trời sáng tạo lớp 2\hình minh họa giáo án\7\hh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94" y="1524000"/>
            <a:ext cx="3771705" cy="26442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GIAO AN\SGV lop 2\sgv chân trời sáng tạo lớp 2\hình minh họa giáo án\7\kj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479697"/>
            <a:ext cx="2627068" cy="18853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GIAO AN\SGV lop 2\sgv chân trời sáng tạo lớp 2\hình minh họa giáo án\7\bnmn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970" y="4495800"/>
            <a:ext cx="2994630" cy="19797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8309212" y="6334780"/>
            <a:ext cx="453788" cy="3708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4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1250729" y="6258580"/>
            <a:ext cx="453788" cy="3708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3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458906" y="1478532"/>
            <a:ext cx="453788" cy="3708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1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7276974" y="1371600"/>
            <a:ext cx="453788" cy="3708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2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59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3470</TotalTime>
  <Words>185</Words>
  <Application>Microsoft Office PowerPoint</Application>
  <PresentationFormat>On-screen Show (4:3)</PresentationFormat>
  <Paragraphs>37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DUY</cp:lastModifiedBy>
  <cp:revision>236</cp:revision>
  <dcterms:created xsi:type="dcterms:W3CDTF">2020-08-13T08:18:23Z</dcterms:created>
  <dcterms:modified xsi:type="dcterms:W3CDTF">2022-11-21T07:38:47Z</dcterms:modified>
</cp:coreProperties>
</file>